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8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4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8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5D20-B6EE-4E53-BD06-BC88EA443CE1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C741-A9A0-4AD1-BFF0-1B5E9D4B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2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88" y="1286948"/>
            <a:ext cx="5000625" cy="781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140" y="272737"/>
            <a:ext cx="5038725" cy="4676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8140" y="4949512"/>
            <a:ext cx="5000625" cy="1809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133" y="543998"/>
            <a:ext cx="2266950" cy="43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12" y="2611124"/>
            <a:ext cx="60483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9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R</dc:creator>
  <cp:lastModifiedBy>D R</cp:lastModifiedBy>
  <cp:revision>4</cp:revision>
  <dcterms:created xsi:type="dcterms:W3CDTF">2019-11-24T02:06:44Z</dcterms:created>
  <dcterms:modified xsi:type="dcterms:W3CDTF">2019-11-24T02:45:51Z</dcterms:modified>
</cp:coreProperties>
</file>