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8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1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7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4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0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0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5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0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0D02-ED98-400F-A460-ECB86FCDBC4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33A69-7B15-4FA2-BA66-B55FEEDB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9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8" y="302854"/>
            <a:ext cx="10353675" cy="4371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06" y="2056125"/>
            <a:ext cx="10353675" cy="2333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428" y="3139157"/>
            <a:ext cx="60483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7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R</dc:creator>
  <cp:lastModifiedBy>D R</cp:lastModifiedBy>
  <cp:revision>2</cp:revision>
  <dcterms:created xsi:type="dcterms:W3CDTF">2019-11-25T04:49:54Z</dcterms:created>
  <dcterms:modified xsi:type="dcterms:W3CDTF">2019-11-25T04:54:42Z</dcterms:modified>
</cp:coreProperties>
</file>